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4079E0-556C-4794-B334-388BFCE1B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CDADD8-C246-4AC4-A4CC-FF039C1F7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49B6A1-1ACA-4E89-A0AD-FA0345E54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96DDB3-8E16-4600-A184-0FA85AE00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CB49E8-26E0-4A25-8469-2D470812F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807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0CD49-B9E3-46CA-84BA-424E83EC4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C62E4C9-2A6B-49AC-BEA3-121FBB1CE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CDCD2B-EDAD-4E81-B898-FC5B38301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8D2057-EC50-422D-B60D-F662DA6D6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D5918A-F480-40A0-B32A-A234EB58A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3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5874896-ABDF-468D-89AB-2564B2ADE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93C5C9-D25B-42D2-8ACD-111B5C785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DFE33D-7C5C-48CD-90BB-FD5C6224D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8F4021-63A3-4840-AB73-A78C47CC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0AA333-75BB-4B33-85C8-72E3C9D53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63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483EF0-E62F-44AE-B012-C77C7D0DF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866941-874F-424C-9D2E-44A221CB0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1D223A-6C71-44E0-B0EE-47FBC2412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EC8C0C-6130-47F1-8505-42C3644B9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1C12A5-F126-4A62-8513-5364B848C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62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1359F9-CA9D-413A-B166-B695BC30E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45403B-3293-404F-87BF-471598A9C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444482-3204-48DA-9168-405D0BC23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448E1B-B0C4-466B-B967-C709915B6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157B10-A17C-4C5E-83AD-4313ABCE5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E3146A-EB1B-451B-9012-1AE944C9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A45E73-14C5-43F2-8089-02B827954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419340-6193-4E3F-9BC2-231B50D1A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DFB7D3-E631-4194-A18C-37708CBD8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E50380E-9751-425B-8B7E-AAE209CC4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0BA2EE-D417-4A30-BCFC-66032E9BC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15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14600-54C8-4DF9-AEFE-4A1FD112E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9C2234-0E2B-471E-90E6-9CCA263E7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1BB136-425C-401A-9D2B-2550D3FBA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94C3FB2-21E3-4DC3-9BF4-E3BB053BB0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FF3C3FC-CCF4-4B3C-BD30-6079053E4D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6FE0460-2271-4DC0-863E-B40BF7BCE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7A165DC-51DD-4483-879E-8BB4CB0ED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E3BB441-71F2-4B15-844D-FF1F0C99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16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F0F49-83B3-4505-A7AF-5A72AC54C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4FC1539-7089-4AE3-8560-1C1A963B1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52D9B79-EF5D-44CD-A7EE-71A368799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ADC516B-F2D5-4FCD-929D-532EDB13F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384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2E4FA73-BE83-4819-8A67-95F3BAA38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A006300-D377-4736-BBD1-3EF7838EF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C476A87-6936-4160-BCD0-5620C791E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55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9C3A9-9816-468B-ADF7-02C9B8B56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B7A6B1-B65B-430A-8350-775ED6B7A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10D528D-D3F5-45A3-A0B8-BBE0BEA04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C2E39A-A6ED-4C41-A736-2F74A9BFD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DB2B5E-539C-4747-BDBF-EB19C103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E09E15-1CC2-437C-907A-50FD36B9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020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E7A2B8-B3F4-45EF-A55D-177ACFEF6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5EBD49-C854-4936-8E8D-E54857A69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FAA655F-AC9C-40E3-B00F-9D269F37B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4DDB4A-17FA-4375-8707-DB651E855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94B8C2-3A33-45DA-82EA-1907FD12D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C66C90-3D86-4AA1-AF77-AF50E71E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555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687993-D63A-4BBE-A386-AADE28008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E3B8A1-8D96-4FAD-BC39-CEA592853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126F47-40B5-4C6C-8D8F-2040CA6260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E0F79-3B22-4419-ABC6-C4D4261A9531}" type="datetimeFigureOut">
              <a:rPr lang="ru-RU" smtClean="0"/>
              <a:t>сб 07.02.26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5DCE51-26BF-4741-A51C-720D663043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FBEB7E-1657-460D-9107-4F40D0633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6DC4D-1AC8-47E9-8A55-B54325B41E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44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23D94ECB-F581-490B-8577-FAF1C7EDBC89}"/>
              </a:ext>
            </a:extLst>
          </p:cNvPr>
          <p:cNvSpPr/>
          <p:nvPr/>
        </p:nvSpPr>
        <p:spPr>
          <a:xfrm>
            <a:off x="3894992" y="2329962"/>
            <a:ext cx="430823" cy="43082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3616EFF3-B8A4-46D2-AB4A-1AE580B40952}"/>
              </a:ext>
            </a:extLst>
          </p:cNvPr>
          <p:cNvSpPr/>
          <p:nvPr/>
        </p:nvSpPr>
        <p:spPr>
          <a:xfrm>
            <a:off x="4003432" y="2250834"/>
            <a:ext cx="665285" cy="58322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3A4CB6B3-0612-4C63-BC95-DF7AA411A02E}"/>
              </a:ext>
            </a:extLst>
          </p:cNvPr>
          <p:cNvSpPr/>
          <p:nvPr/>
        </p:nvSpPr>
        <p:spPr>
          <a:xfrm>
            <a:off x="4041536" y="2101362"/>
            <a:ext cx="987665" cy="88509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040CA41F-1E1B-47B0-AF47-71A7D18E4B01}"/>
              </a:ext>
            </a:extLst>
          </p:cNvPr>
          <p:cNvSpPr/>
          <p:nvPr/>
        </p:nvSpPr>
        <p:spPr>
          <a:xfrm>
            <a:off x="4079640" y="1565026"/>
            <a:ext cx="2033944" cy="19431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00000</a:t>
            </a:r>
            <a:endParaRPr lang="ru-RU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903F4F95-E514-4247-858D-70BF52A1146C}"/>
              </a:ext>
            </a:extLst>
          </p:cNvPr>
          <p:cNvCxnSpPr/>
          <p:nvPr/>
        </p:nvCxnSpPr>
        <p:spPr>
          <a:xfrm>
            <a:off x="4097213" y="2329962"/>
            <a:ext cx="0" cy="4320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Овал 10">
            <a:extLst>
              <a:ext uri="{FF2B5EF4-FFF2-40B4-BE49-F238E27FC236}">
                <a16:creationId xmlns:a16="http://schemas.microsoft.com/office/drawing/2014/main" id="{9716076C-BD52-410A-AC77-99DB5AB5F56F}"/>
              </a:ext>
            </a:extLst>
          </p:cNvPr>
          <p:cNvSpPr/>
          <p:nvPr/>
        </p:nvSpPr>
        <p:spPr>
          <a:xfrm>
            <a:off x="4100159" y="1099028"/>
            <a:ext cx="3083159" cy="286043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00000</a:t>
            </a:r>
            <a:endParaRPr lang="ru-RU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F5EB4805-DA71-4609-8109-5BEB97642E75}"/>
              </a:ext>
            </a:extLst>
          </p:cNvPr>
          <p:cNvSpPr/>
          <p:nvPr/>
        </p:nvSpPr>
        <p:spPr>
          <a:xfrm>
            <a:off x="4094303" y="574425"/>
            <a:ext cx="4196849" cy="390965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00000</a:t>
            </a:r>
            <a:endParaRPr lang="ru-RU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41C63D0D-FB9C-4A60-ADEB-4E73D755A8D1}"/>
              </a:ext>
            </a:extLst>
          </p:cNvPr>
          <p:cNvGrpSpPr/>
          <p:nvPr/>
        </p:nvGrpSpPr>
        <p:grpSpPr>
          <a:xfrm>
            <a:off x="4004303" y="2453910"/>
            <a:ext cx="180000" cy="180000"/>
            <a:chOff x="4094303" y="574425"/>
            <a:chExt cx="4196849" cy="3909657"/>
          </a:xfrm>
        </p:grpSpPr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F410C362-757F-4854-A7B1-3767FDF94D94}"/>
                </a:ext>
              </a:extLst>
            </p:cNvPr>
            <p:cNvSpPr/>
            <p:nvPr/>
          </p:nvSpPr>
          <p:spPr>
            <a:xfrm>
              <a:off x="4094303" y="574425"/>
              <a:ext cx="4196849" cy="390965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00000</a:t>
              </a:r>
              <a:endParaRPr lang="ru-RU" dirty="0"/>
            </a:p>
          </p:txBody>
        </p: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F3CC2305-6F2E-4B83-A962-6A35D92B899D}"/>
                </a:ext>
              </a:extLst>
            </p:cNvPr>
            <p:cNvCxnSpPr/>
            <p:nvPr/>
          </p:nvCxnSpPr>
          <p:spPr>
            <a:xfrm>
              <a:off x="4097210" y="2356338"/>
              <a:ext cx="0" cy="404447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2296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</Words>
  <Application>Microsoft Office PowerPoint</Application>
  <PresentationFormat>Широкоэкранный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 Ивлев</dc:creator>
  <cp:lastModifiedBy>Виктор Ивлев</cp:lastModifiedBy>
  <cp:revision>6</cp:revision>
  <dcterms:created xsi:type="dcterms:W3CDTF">2026-02-05T13:21:12Z</dcterms:created>
  <dcterms:modified xsi:type="dcterms:W3CDTF">2026-02-07T10:05:16Z</dcterms:modified>
</cp:coreProperties>
</file>